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83" r:id="rId7"/>
    <p:sldId id="279" r:id="rId8"/>
    <p:sldId id="280" r:id="rId9"/>
    <p:sldId id="282" r:id="rId10"/>
    <p:sldId id="278" r:id="rId11"/>
    <p:sldId id="281" r:id="rId12"/>
    <p:sldId id="272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7B1BCC-A965-414A-3112-EB51930BA1BF}" name="Kirk-Christman, Ashley" initials="KCA" userId="S::ashley.christman@uconn.edu::0137d9e9-0d7b-4fea-b724-a4dacbc091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C68BC-1EB9-4037-B89E-75339015B8D0}" v="1" dt="2025-08-19T21:59:33.3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3707" autoAdjust="0"/>
  </p:normalViewPr>
  <p:slideViewPr>
    <p:cSldViewPr snapToGrid="0">
      <p:cViewPr varScale="1">
        <p:scale>
          <a:sx n="60" d="100"/>
          <a:sy n="60" d="100"/>
        </p:scale>
        <p:origin x="10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k-Christman, Ashley" userId="0137d9e9-0d7b-4fea-b724-a4dacbc0919b" providerId="ADAL" clId="{6D3A8561-4C89-4AF0-BD5C-BF2176761890}"/>
    <pc:docChg chg="undo custSel addSld delSld modSld sldOrd">
      <pc:chgData name="Kirk-Christman, Ashley" userId="0137d9e9-0d7b-4fea-b724-a4dacbc0919b" providerId="ADAL" clId="{6D3A8561-4C89-4AF0-BD5C-BF2176761890}" dt="2025-05-30T14:32:32.123" v="2277" actId="404"/>
      <pc:docMkLst>
        <pc:docMk/>
      </pc:docMkLst>
      <pc:sldChg chg="modSp mod">
        <pc:chgData name="Kirk-Christman, Ashley" userId="0137d9e9-0d7b-4fea-b724-a4dacbc0919b" providerId="ADAL" clId="{6D3A8561-4C89-4AF0-BD5C-BF2176761890}" dt="2025-05-30T14:18:12.795" v="41" actId="6549"/>
        <pc:sldMkLst>
          <pc:docMk/>
          <pc:sldMk cId="2710396396" sldId="257"/>
        </pc:sldMkLst>
        <pc:spChg chg="mod">
          <ac:chgData name="Kirk-Christman, Ashley" userId="0137d9e9-0d7b-4fea-b724-a4dacbc0919b" providerId="ADAL" clId="{6D3A8561-4C89-4AF0-BD5C-BF2176761890}" dt="2025-05-30T14:18:12.795" v="41" actId="6549"/>
          <ac:spMkLst>
            <pc:docMk/>
            <pc:sldMk cId="2710396396" sldId="257"/>
            <ac:spMk id="3" creationId="{67CF1FE4-E828-91D7-0B01-9486ED6E744F}"/>
          </ac:spMkLst>
        </pc:spChg>
      </pc:sldChg>
      <pc:sldChg chg="del">
        <pc:chgData name="Kirk-Christman, Ashley" userId="0137d9e9-0d7b-4fea-b724-a4dacbc0919b" providerId="ADAL" clId="{6D3A8561-4C89-4AF0-BD5C-BF2176761890}" dt="2025-05-30T14:18:23.650" v="42" actId="47"/>
        <pc:sldMkLst>
          <pc:docMk/>
          <pc:sldMk cId="1310422860" sldId="258"/>
        </pc:sldMkLst>
      </pc:sldChg>
      <pc:sldChg chg="modSp del mod">
        <pc:chgData name="Kirk-Christman, Ashley" userId="0137d9e9-0d7b-4fea-b724-a4dacbc0919b" providerId="ADAL" clId="{6D3A8561-4C89-4AF0-BD5C-BF2176761890}" dt="2025-05-30T14:24:00.540" v="1094" actId="47"/>
        <pc:sldMkLst>
          <pc:docMk/>
          <pc:sldMk cId="471871027" sldId="259"/>
        </pc:sldMkLst>
        <pc:spChg chg="mod">
          <ac:chgData name="Kirk-Christman, Ashley" userId="0137d9e9-0d7b-4fea-b724-a4dacbc0919b" providerId="ADAL" clId="{6D3A8561-4C89-4AF0-BD5C-BF2176761890}" dt="2025-05-30T14:19:03.425" v="64" actId="1076"/>
          <ac:spMkLst>
            <pc:docMk/>
            <pc:sldMk cId="471871027" sldId="259"/>
            <ac:spMk id="2" creationId="{30664C81-47E9-8C15-58D6-53DBF82F211A}"/>
          </ac:spMkLst>
        </pc:spChg>
      </pc:sldChg>
      <pc:sldChg chg="del">
        <pc:chgData name="Kirk-Christman, Ashley" userId="0137d9e9-0d7b-4fea-b724-a4dacbc0919b" providerId="ADAL" clId="{6D3A8561-4C89-4AF0-BD5C-BF2176761890}" dt="2025-05-30T14:24:01.270" v="1095" actId="47"/>
        <pc:sldMkLst>
          <pc:docMk/>
          <pc:sldMk cId="2994552925" sldId="260"/>
        </pc:sldMkLst>
      </pc:sldChg>
      <pc:sldChg chg="del">
        <pc:chgData name="Kirk-Christman, Ashley" userId="0137d9e9-0d7b-4fea-b724-a4dacbc0919b" providerId="ADAL" clId="{6D3A8561-4C89-4AF0-BD5C-BF2176761890}" dt="2025-05-30T14:24:03.043" v="1097" actId="47"/>
        <pc:sldMkLst>
          <pc:docMk/>
          <pc:sldMk cId="2345447061" sldId="261"/>
        </pc:sldMkLst>
      </pc:sldChg>
      <pc:sldChg chg="del">
        <pc:chgData name="Kirk-Christman, Ashley" userId="0137d9e9-0d7b-4fea-b724-a4dacbc0919b" providerId="ADAL" clId="{6D3A8561-4C89-4AF0-BD5C-BF2176761890}" dt="2025-05-30T14:24:04.780" v="1099" actId="47"/>
        <pc:sldMkLst>
          <pc:docMk/>
          <pc:sldMk cId="216735743" sldId="262"/>
        </pc:sldMkLst>
      </pc:sldChg>
      <pc:sldChg chg="del">
        <pc:chgData name="Kirk-Christman, Ashley" userId="0137d9e9-0d7b-4fea-b724-a4dacbc0919b" providerId="ADAL" clId="{6D3A8561-4C89-4AF0-BD5C-BF2176761890}" dt="2025-05-30T14:24:08.524" v="1104" actId="47"/>
        <pc:sldMkLst>
          <pc:docMk/>
          <pc:sldMk cId="1215986961" sldId="263"/>
        </pc:sldMkLst>
      </pc:sldChg>
      <pc:sldChg chg="del">
        <pc:chgData name="Kirk-Christman, Ashley" userId="0137d9e9-0d7b-4fea-b724-a4dacbc0919b" providerId="ADAL" clId="{6D3A8561-4C89-4AF0-BD5C-BF2176761890}" dt="2025-05-30T14:24:06.170" v="1101" actId="47"/>
        <pc:sldMkLst>
          <pc:docMk/>
          <pc:sldMk cId="993142004" sldId="264"/>
        </pc:sldMkLst>
      </pc:sldChg>
      <pc:sldChg chg="del">
        <pc:chgData name="Kirk-Christman, Ashley" userId="0137d9e9-0d7b-4fea-b724-a4dacbc0919b" providerId="ADAL" clId="{6D3A8561-4C89-4AF0-BD5C-BF2176761890}" dt="2025-05-30T14:24:06.801" v="1102" actId="47"/>
        <pc:sldMkLst>
          <pc:docMk/>
          <pc:sldMk cId="1477900583" sldId="265"/>
        </pc:sldMkLst>
      </pc:sldChg>
      <pc:sldChg chg="del">
        <pc:chgData name="Kirk-Christman, Ashley" userId="0137d9e9-0d7b-4fea-b724-a4dacbc0919b" providerId="ADAL" clId="{6D3A8561-4C89-4AF0-BD5C-BF2176761890}" dt="2025-05-30T14:24:07.858" v="1103" actId="47"/>
        <pc:sldMkLst>
          <pc:docMk/>
          <pc:sldMk cId="4106100206" sldId="266"/>
        </pc:sldMkLst>
      </pc:sldChg>
      <pc:sldChg chg="del">
        <pc:chgData name="Kirk-Christman, Ashley" userId="0137d9e9-0d7b-4fea-b724-a4dacbc0919b" providerId="ADAL" clId="{6D3A8561-4C89-4AF0-BD5C-BF2176761890}" dt="2025-05-30T14:24:05.379" v="1100" actId="47"/>
        <pc:sldMkLst>
          <pc:docMk/>
          <pc:sldMk cId="3527711112" sldId="267"/>
        </pc:sldMkLst>
      </pc:sldChg>
      <pc:sldChg chg="del">
        <pc:chgData name="Kirk-Christman, Ashley" userId="0137d9e9-0d7b-4fea-b724-a4dacbc0919b" providerId="ADAL" clId="{6D3A8561-4C89-4AF0-BD5C-BF2176761890}" dt="2025-05-30T14:24:09.428" v="1105" actId="47"/>
        <pc:sldMkLst>
          <pc:docMk/>
          <pc:sldMk cId="1273436869" sldId="268"/>
        </pc:sldMkLst>
      </pc:sldChg>
      <pc:sldChg chg="del">
        <pc:chgData name="Kirk-Christman, Ashley" userId="0137d9e9-0d7b-4fea-b724-a4dacbc0919b" providerId="ADAL" clId="{6D3A8561-4C89-4AF0-BD5C-BF2176761890}" dt="2025-05-30T14:24:10.238" v="1106" actId="47"/>
        <pc:sldMkLst>
          <pc:docMk/>
          <pc:sldMk cId="149493592" sldId="269"/>
        </pc:sldMkLst>
      </pc:sldChg>
      <pc:sldChg chg="del">
        <pc:chgData name="Kirk-Christman, Ashley" userId="0137d9e9-0d7b-4fea-b724-a4dacbc0919b" providerId="ADAL" clId="{6D3A8561-4C89-4AF0-BD5C-BF2176761890}" dt="2025-05-30T14:24:10.896" v="1107" actId="47"/>
        <pc:sldMkLst>
          <pc:docMk/>
          <pc:sldMk cId="2283002266" sldId="270"/>
        </pc:sldMkLst>
      </pc:sldChg>
      <pc:sldChg chg="del">
        <pc:chgData name="Kirk-Christman, Ashley" userId="0137d9e9-0d7b-4fea-b724-a4dacbc0919b" providerId="ADAL" clId="{6D3A8561-4C89-4AF0-BD5C-BF2176761890}" dt="2025-05-30T14:24:12.106" v="1108" actId="47"/>
        <pc:sldMkLst>
          <pc:docMk/>
          <pc:sldMk cId="3400206955" sldId="271"/>
        </pc:sldMkLst>
      </pc:sldChg>
      <pc:sldChg chg="del">
        <pc:chgData name="Kirk-Christman, Ashley" userId="0137d9e9-0d7b-4fea-b724-a4dacbc0919b" providerId="ADAL" clId="{6D3A8561-4C89-4AF0-BD5C-BF2176761890}" dt="2025-05-30T14:24:02.120" v="1096" actId="47"/>
        <pc:sldMkLst>
          <pc:docMk/>
          <pc:sldMk cId="4063309742" sldId="273"/>
        </pc:sldMkLst>
      </pc:sldChg>
      <pc:sldChg chg="del">
        <pc:chgData name="Kirk-Christman, Ashley" userId="0137d9e9-0d7b-4fea-b724-a4dacbc0919b" providerId="ADAL" clId="{6D3A8561-4C89-4AF0-BD5C-BF2176761890}" dt="2025-05-30T14:24:03.838" v="1098" actId="47"/>
        <pc:sldMkLst>
          <pc:docMk/>
          <pc:sldMk cId="1091222254" sldId="277"/>
        </pc:sldMkLst>
      </pc:sldChg>
      <pc:sldChg chg="modSp new mod">
        <pc:chgData name="Kirk-Christman, Ashley" userId="0137d9e9-0d7b-4fea-b724-a4dacbc0919b" providerId="ADAL" clId="{6D3A8561-4C89-4AF0-BD5C-BF2176761890}" dt="2025-05-30T14:21:56.583" v="644" actId="20577"/>
        <pc:sldMkLst>
          <pc:docMk/>
          <pc:sldMk cId="1557570589" sldId="278"/>
        </pc:sldMkLst>
        <pc:spChg chg="mod">
          <ac:chgData name="Kirk-Christman, Ashley" userId="0137d9e9-0d7b-4fea-b724-a4dacbc0919b" providerId="ADAL" clId="{6D3A8561-4C89-4AF0-BD5C-BF2176761890}" dt="2025-05-30T14:19:12.535" v="87" actId="20577"/>
          <ac:spMkLst>
            <pc:docMk/>
            <pc:sldMk cId="1557570589" sldId="278"/>
            <ac:spMk id="2" creationId="{E74A5B6E-CF33-C832-1A67-9B8B27451CDA}"/>
          </ac:spMkLst>
        </pc:spChg>
        <pc:spChg chg="mod">
          <ac:chgData name="Kirk-Christman, Ashley" userId="0137d9e9-0d7b-4fea-b724-a4dacbc0919b" providerId="ADAL" clId="{6D3A8561-4C89-4AF0-BD5C-BF2176761890}" dt="2025-05-30T14:19:15.623" v="96" actId="20577"/>
          <ac:spMkLst>
            <pc:docMk/>
            <pc:sldMk cId="1557570589" sldId="278"/>
            <ac:spMk id="3" creationId="{0FB15751-37E7-1922-DE7C-05A016DF3A59}"/>
          </ac:spMkLst>
        </pc:spChg>
        <pc:spChg chg="mod">
          <ac:chgData name="Kirk-Christman, Ashley" userId="0137d9e9-0d7b-4fea-b724-a4dacbc0919b" providerId="ADAL" clId="{6D3A8561-4C89-4AF0-BD5C-BF2176761890}" dt="2025-05-30T14:20:54.024" v="453" actId="20577"/>
          <ac:spMkLst>
            <pc:docMk/>
            <pc:sldMk cId="1557570589" sldId="278"/>
            <ac:spMk id="4" creationId="{5E8AA7BC-7924-2DA6-608A-664360237D45}"/>
          </ac:spMkLst>
        </pc:spChg>
        <pc:spChg chg="mod">
          <ac:chgData name="Kirk-Christman, Ashley" userId="0137d9e9-0d7b-4fea-b724-a4dacbc0919b" providerId="ADAL" clId="{6D3A8561-4C89-4AF0-BD5C-BF2176761890}" dt="2025-05-30T14:19:20.831" v="116" actId="20577"/>
          <ac:spMkLst>
            <pc:docMk/>
            <pc:sldMk cId="1557570589" sldId="278"/>
            <ac:spMk id="5" creationId="{605DB0B2-1A8B-E6FF-4B8A-1F525F996BB8}"/>
          </ac:spMkLst>
        </pc:spChg>
        <pc:spChg chg="mod">
          <ac:chgData name="Kirk-Christman, Ashley" userId="0137d9e9-0d7b-4fea-b724-a4dacbc0919b" providerId="ADAL" clId="{6D3A8561-4C89-4AF0-BD5C-BF2176761890}" dt="2025-05-30T14:21:56.583" v="644" actId="20577"/>
          <ac:spMkLst>
            <pc:docMk/>
            <pc:sldMk cId="1557570589" sldId="278"/>
            <ac:spMk id="6" creationId="{52885D6F-B0B1-9899-AB04-4AFCEA7F09CB}"/>
          </ac:spMkLst>
        </pc:spChg>
      </pc:sldChg>
      <pc:sldChg chg="modSp new mod ord">
        <pc:chgData name="Kirk-Christman, Ashley" userId="0137d9e9-0d7b-4fea-b724-a4dacbc0919b" providerId="ADAL" clId="{6D3A8561-4C89-4AF0-BD5C-BF2176761890}" dt="2025-05-30T14:31:34.895" v="2186"/>
        <pc:sldMkLst>
          <pc:docMk/>
          <pc:sldMk cId="731872121" sldId="279"/>
        </pc:sldMkLst>
        <pc:spChg chg="mod">
          <ac:chgData name="Kirk-Christman, Ashley" userId="0137d9e9-0d7b-4fea-b724-a4dacbc0919b" providerId="ADAL" clId="{6D3A8561-4C89-4AF0-BD5C-BF2176761890}" dt="2025-05-30T14:22:16.855" v="676" actId="20577"/>
          <ac:spMkLst>
            <pc:docMk/>
            <pc:sldMk cId="731872121" sldId="279"/>
            <ac:spMk id="2" creationId="{8615B956-8234-7667-2896-28F8BA7F7AB3}"/>
          </ac:spMkLst>
        </pc:spChg>
        <pc:spChg chg="mod">
          <ac:chgData name="Kirk-Christman, Ashley" userId="0137d9e9-0d7b-4fea-b724-a4dacbc0919b" providerId="ADAL" clId="{6D3A8561-4C89-4AF0-BD5C-BF2176761890}" dt="2025-05-30T14:23:57.694" v="1093" actId="20577"/>
          <ac:spMkLst>
            <pc:docMk/>
            <pc:sldMk cId="731872121" sldId="279"/>
            <ac:spMk id="3" creationId="{ACDC44F5-A490-A9E9-B198-5E465A5330B7}"/>
          </ac:spMkLst>
        </pc:spChg>
      </pc:sldChg>
      <pc:sldChg chg="modSp add mod ord">
        <pc:chgData name="Kirk-Christman, Ashley" userId="0137d9e9-0d7b-4fea-b724-a4dacbc0919b" providerId="ADAL" clId="{6D3A8561-4C89-4AF0-BD5C-BF2176761890}" dt="2025-05-30T14:31:27.109" v="2184" actId="20577"/>
        <pc:sldMkLst>
          <pc:docMk/>
          <pc:sldMk cId="2547027712" sldId="280"/>
        </pc:sldMkLst>
        <pc:spChg chg="mod">
          <ac:chgData name="Kirk-Christman, Ashley" userId="0137d9e9-0d7b-4fea-b724-a4dacbc0919b" providerId="ADAL" clId="{6D3A8561-4C89-4AF0-BD5C-BF2176761890}" dt="2025-05-30T14:24:33.358" v="1118" actId="20577"/>
          <ac:spMkLst>
            <pc:docMk/>
            <pc:sldMk cId="2547027712" sldId="280"/>
            <ac:spMk id="2" creationId="{151404F7-CB41-3657-EA3A-594EBDF26D5B}"/>
          </ac:spMkLst>
        </pc:spChg>
        <pc:spChg chg="mod">
          <ac:chgData name="Kirk-Christman, Ashley" userId="0137d9e9-0d7b-4fea-b724-a4dacbc0919b" providerId="ADAL" clId="{6D3A8561-4C89-4AF0-BD5C-BF2176761890}" dt="2025-05-30T14:31:27.109" v="2184" actId="20577"/>
          <ac:spMkLst>
            <pc:docMk/>
            <pc:sldMk cId="2547027712" sldId="280"/>
            <ac:spMk id="3" creationId="{225207B7-5491-B2AF-01EC-28D99324EF6E}"/>
          </ac:spMkLst>
        </pc:spChg>
      </pc:sldChg>
      <pc:sldChg chg="modSp add mod">
        <pc:chgData name="Kirk-Christman, Ashley" userId="0137d9e9-0d7b-4fea-b724-a4dacbc0919b" providerId="ADAL" clId="{6D3A8561-4C89-4AF0-BD5C-BF2176761890}" dt="2025-05-30T14:28:55.398" v="1814" actId="20577"/>
        <pc:sldMkLst>
          <pc:docMk/>
          <pc:sldMk cId="370747627" sldId="281"/>
        </pc:sldMkLst>
        <pc:spChg chg="mod">
          <ac:chgData name="Kirk-Christman, Ashley" userId="0137d9e9-0d7b-4fea-b724-a4dacbc0919b" providerId="ADAL" clId="{6D3A8561-4C89-4AF0-BD5C-BF2176761890}" dt="2025-05-30T14:25:12.495" v="1206" actId="20577"/>
          <ac:spMkLst>
            <pc:docMk/>
            <pc:sldMk cId="370747627" sldId="281"/>
            <ac:spMk id="2" creationId="{5BF15D6C-6DCB-D4E9-C007-F2B78022661A}"/>
          </ac:spMkLst>
        </pc:spChg>
        <pc:spChg chg="mod">
          <ac:chgData name="Kirk-Christman, Ashley" userId="0137d9e9-0d7b-4fea-b724-a4dacbc0919b" providerId="ADAL" clId="{6D3A8561-4C89-4AF0-BD5C-BF2176761890}" dt="2025-05-30T14:28:55.398" v="1814" actId="20577"/>
          <ac:spMkLst>
            <pc:docMk/>
            <pc:sldMk cId="370747627" sldId="281"/>
            <ac:spMk id="3" creationId="{2D4E9BB7-AA1D-DD09-E5D3-5353372CFAEF}"/>
          </ac:spMkLst>
        </pc:spChg>
      </pc:sldChg>
      <pc:sldChg chg="modSp add mod">
        <pc:chgData name="Kirk-Christman, Ashley" userId="0137d9e9-0d7b-4fea-b724-a4dacbc0919b" providerId="ADAL" clId="{6D3A8561-4C89-4AF0-BD5C-BF2176761890}" dt="2025-05-30T14:31:02.973" v="2142" actId="20577"/>
        <pc:sldMkLst>
          <pc:docMk/>
          <pc:sldMk cId="1129601143" sldId="282"/>
        </pc:sldMkLst>
        <pc:spChg chg="mod">
          <ac:chgData name="Kirk-Christman, Ashley" userId="0137d9e9-0d7b-4fea-b724-a4dacbc0919b" providerId="ADAL" clId="{6D3A8561-4C89-4AF0-BD5C-BF2176761890}" dt="2025-05-30T14:29:22.668" v="1826" actId="20577"/>
          <ac:spMkLst>
            <pc:docMk/>
            <pc:sldMk cId="1129601143" sldId="282"/>
            <ac:spMk id="2" creationId="{4651CE48-89B8-EBC8-9274-A4F9806834A3}"/>
          </ac:spMkLst>
        </pc:spChg>
        <pc:spChg chg="mod">
          <ac:chgData name="Kirk-Christman, Ashley" userId="0137d9e9-0d7b-4fea-b724-a4dacbc0919b" providerId="ADAL" clId="{6D3A8561-4C89-4AF0-BD5C-BF2176761890}" dt="2025-05-30T14:31:02.973" v="2142" actId="20577"/>
          <ac:spMkLst>
            <pc:docMk/>
            <pc:sldMk cId="1129601143" sldId="282"/>
            <ac:spMk id="3" creationId="{B245E201-F0A1-5EBE-A256-2AEDE5A84F96}"/>
          </ac:spMkLst>
        </pc:spChg>
      </pc:sldChg>
      <pc:sldChg chg="addSp delSp modSp new mod ord">
        <pc:chgData name="Kirk-Christman, Ashley" userId="0137d9e9-0d7b-4fea-b724-a4dacbc0919b" providerId="ADAL" clId="{6D3A8561-4C89-4AF0-BD5C-BF2176761890}" dt="2025-05-30T14:32:32.123" v="2277" actId="404"/>
        <pc:sldMkLst>
          <pc:docMk/>
          <pc:sldMk cId="3843353936" sldId="283"/>
        </pc:sldMkLst>
        <pc:spChg chg="mod">
          <ac:chgData name="Kirk-Christman, Ashley" userId="0137d9e9-0d7b-4fea-b724-a4dacbc0919b" providerId="ADAL" clId="{6D3A8561-4C89-4AF0-BD5C-BF2176761890}" dt="2025-05-30T14:31:58.437" v="2202" actId="20577"/>
          <ac:spMkLst>
            <pc:docMk/>
            <pc:sldMk cId="3843353936" sldId="283"/>
            <ac:spMk id="2" creationId="{5708F40A-C00F-1DF7-5EF4-C9D380530CF9}"/>
          </ac:spMkLst>
        </pc:spChg>
        <pc:spChg chg="add del mod">
          <ac:chgData name="Kirk-Christman, Ashley" userId="0137d9e9-0d7b-4fea-b724-a4dacbc0919b" providerId="ADAL" clId="{6D3A8561-4C89-4AF0-BD5C-BF2176761890}" dt="2025-05-30T14:32:32.123" v="2277" actId="404"/>
          <ac:spMkLst>
            <pc:docMk/>
            <pc:sldMk cId="3843353936" sldId="283"/>
            <ac:spMk id="3" creationId="{8C0987AF-A95F-41E8-538B-792C1128892D}"/>
          </ac:spMkLst>
        </pc:spChg>
      </pc:sldChg>
    </pc:docChg>
  </pc:docChgLst>
  <pc:docChgLst>
    <pc:chgData name="Kirk-Christman, Ashley" userId="0137d9e9-0d7b-4fea-b724-a4dacbc0919b" providerId="ADAL" clId="{F5EC68BC-1EB9-4037-B89E-75339015B8D0}"/>
    <pc:docChg chg="undo custSel modSld sldOrd">
      <pc:chgData name="Kirk-Christman, Ashley" userId="0137d9e9-0d7b-4fea-b724-a4dacbc0919b" providerId="ADAL" clId="{F5EC68BC-1EB9-4037-B89E-75339015B8D0}" dt="2025-08-19T22:34:48.432" v="6" actId="6549"/>
      <pc:docMkLst>
        <pc:docMk/>
      </pc:docMkLst>
      <pc:sldChg chg="modSp mod">
        <pc:chgData name="Kirk-Christman, Ashley" userId="0137d9e9-0d7b-4fea-b724-a4dacbc0919b" providerId="ADAL" clId="{F5EC68BC-1EB9-4037-B89E-75339015B8D0}" dt="2025-08-19T22:34:48.432" v="6" actId="6549"/>
        <pc:sldMkLst>
          <pc:docMk/>
          <pc:sldMk cId="2710396396" sldId="257"/>
        </pc:sldMkLst>
        <pc:spChg chg="mod">
          <ac:chgData name="Kirk-Christman, Ashley" userId="0137d9e9-0d7b-4fea-b724-a4dacbc0919b" providerId="ADAL" clId="{F5EC68BC-1EB9-4037-B89E-75339015B8D0}" dt="2025-08-19T22:34:48.432" v="6" actId="6549"/>
          <ac:spMkLst>
            <pc:docMk/>
            <pc:sldMk cId="2710396396" sldId="257"/>
            <ac:spMk id="3" creationId="{67CF1FE4-E828-91D7-0B01-9486ED6E744F}"/>
          </ac:spMkLst>
        </pc:spChg>
      </pc:sldChg>
      <pc:sldChg chg="ord">
        <pc:chgData name="Kirk-Christman, Ashley" userId="0137d9e9-0d7b-4fea-b724-a4dacbc0919b" providerId="ADAL" clId="{F5EC68BC-1EB9-4037-B89E-75339015B8D0}" dt="2025-08-19T21:59:26.283" v="2" actId="20578"/>
        <pc:sldMkLst>
          <pc:docMk/>
          <pc:sldMk cId="3843353936" sldId="2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1Pr0WrpTd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https://forms.office.com/r/1Pr0WrpTdc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7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Expectations of excellence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2025-2026 Academic Year</a:t>
            </a: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EA49-2565-B5DD-98BA-2EF43F4B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Attendance</a:t>
            </a:r>
          </a:p>
        </p:txBody>
      </p:sp>
      <p:pic>
        <p:nvPicPr>
          <p:cNvPr id="5" name="Content Placeholder 4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3E8E3D00-71C6-7842-D320-C193380AE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0031" y="20574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08714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E19F3-F04D-5626-41F5-8866068B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243840"/>
            <a:ext cx="9875520" cy="1356360"/>
          </a:xfrm>
        </p:spPr>
        <p:txBody>
          <a:bodyPr/>
          <a:lstStyle/>
          <a:p>
            <a:r>
              <a:rPr lang="en-US" dirty="0"/>
              <a:t>Coaches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1FE4-E828-91D7-0B01-9486ED6E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5" y="1311442"/>
            <a:ext cx="11357810" cy="5069305"/>
          </a:xfrm>
        </p:spPr>
        <p:txBody>
          <a:bodyPr>
            <a:normAutofit/>
          </a:bodyPr>
          <a:lstStyle/>
          <a:p>
            <a:r>
              <a:rPr lang="en-US" b="1" dirty="0"/>
              <a:t>Ashley Kirk-Christman </a:t>
            </a:r>
            <a:r>
              <a:rPr lang="en-US" dirty="0"/>
              <a:t>– Alpha Beta Epsilon, Beta Alpha Psi, Kappa </a:t>
            </a:r>
            <a:r>
              <a:rPr lang="en-US" dirty="0" err="1"/>
              <a:t>Kappa</a:t>
            </a:r>
            <a:r>
              <a:rPr lang="en-US" dirty="0"/>
              <a:t> Psi, Tau Beta Sigma</a:t>
            </a:r>
          </a:p>
          <a:p>
            <a:r>
              <a:rPr lang="en-US" b="1" dirty="0"/>
              <a:t>Tori Succi </a:t>
            </a:r>
            <a:r>
              <a:rPr lang="en-US" dirty="0"/>
              <a:t>- Alpha Phi Omega, Alpha Zeta Omega, Delta Sigma Pi</a:t>
            </a:r>
            <a:r>
              <a:rPr lang="en-US"/>
              <a:t>, Phi </a:t>
            </a:r>
            <a:r>
              <a:rPr lang="en-US" dirty="0"/>
              <a:t>Lambda Sigma, Phi Sigma Pi</a:t>
            </a:r>
          </a:p>
          <a:p>
            <a:r>
              <a:rPr lang="en-US" b="1" dirty="0"/>
              <a:t>Jose Garcia </a:t>
            </a:r>
            <a:r>
              <a:rPr lang="en-US" dirty="0"/>
              <a:t>- Lambda Kappa Sigma, Gamma Sigma </a:t>
            </a:r>
            <a:r>
              <a:rPr lang="en-US" dirty="0" err="1"/>
              <a:t>Sigma</a:t>
            </a:r>
            <a:r>
              <a:rPr lang="en-US" dirty="0"/>
              <a:t>, Phi Delta Chi, Sigma Theta Alpha</a:t>
            </a:r>
          </a:p>
          <a:p>
            <a:r>
              <a:rPr lang="en-US" b="1" dirty="0"/>
              <a:t>Elizabeth Moy</a:t>
            </a:r>
            <a:r>
              <a:rPr lang="en-US" dirty="0"/>
              <a:t>- Sigma Alpha</a:t>
            </a:r>
          </a:p>
        </p:txBody>
      </p:sp>
    </p:spTree>
    <p:extLst>
      <p:ext uri="{BB962C8B-B14F-4D97-AF65-F5344CB8AC3E}">
        <p14:creationId xmlns:p14="http://schemas.microsoft.com/office/powerpoint/2010/main" val="271039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F40A-C00F-1DF7-5EF4-C9D3805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eoe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987AF-A95F-41E8-538B-792C11288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&amp; WHAT WILL BE EXPECTED OF PFC ORGANIZATIONS DURING FALL 2025?</a:t>
            </a:r>
          </a:p>
        </p:txBody>
      </p:sp>
    </p:spTree>
    <p:extLst>
      <p:ext uri="{BB962C8B-B14F-4D97-AF65-F5344CB8AC3E}">
        <p14:creationId xmlns:p14="http://schemas.microsoft.com/office/powerpoint/2010/main" val="384335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B956-8234-7667-2896-28F8BA7F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C44F5-A490-A9E9-B198-5E465A533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EOE Training (THIS TRAINING)</a:t>
            </a:r>
          </a:p>
          <a:p>
            <a:pPr lvl="2"/>
            <a:r>
              <a:rPr lang="en-US" dirty="0"/>
              <a:t>President, Vice President</a:t>
            </a:r>
          </a:p>
          <a:p>
            <a:r>
              <a:rPr lang="en-US" dirty="0"/>
              <a:t>Risk Prevention Training</a:t>
            </a:r>
          </a:p>
          <a:p>
            <a:pPr lvl="2"/>
            <a:r>
              <a:rPr lang="en-US" dirty="0"/>
              <a:t>President, Vice President, Risk Manager, Social</a:t>
            </a:r>
          </a:p>
          <a:p>
            <a:r>
              <a:rPr lang="en-US" dirty="0"/>
              <a:t>New Member Education/Intake Training</a:t>
            </a:r>
          </a:p>
          <a:p>
            <a:pPr lvl="2"/>
            <a:r>
              <a:rPr lang="en-US" dirty="0"/>
              <a:t>President, Vice President, New Member Educator/Intake Coordinator</a:t>
            </a:r>
          </a:p>
          <a:p>
            <a:r>
              <a:rPr lang="en-US" dirty="0"/>
              <a:t>Philanthropy/Community Service Training</a:t>
            </a:r>
          </a:p>
          <a:p>
            <a:pPr lvl="2"/>
            <a:r>
              <a:rPr lang="en-US" dirty="0"/>
              <a:t>President, Vice President, Community Service Chair, Philanthropy Chair</a:t>
            </a:r>
          </a:p>
          <a:p>
            <a:r>
              <a:rPr lang="en-US" dirty="0"/>
              <a:t>SOLID Training (DUE 9/1)</a:t>
            </a:r>
          </a:p>
        </p:txBody>
      </p:sp>
    </p:spTree>
    <p:extLst>
      <p:ext uri="{BB962C8B-B14F-4D97-AF65-F5344CB8AC3E}">
        <p14:creationId xmlns:p14="http://schemas.microsoft.com/office/powerpoint/2010/main" val="73187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71F1E-94E1-AE8D-AC18-77A3A29B2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04F7-CB41-3657-EA3A-594EBDF2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207B7-5491-B2AF-01EC-28D99324E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Retreat</a:t>
            </a:r>
          </a:p>
          <a:p>
            <a:pPr lvl="2"/>
            <a:r>
              <a:rPr lang="en-US" dirty="0"/>
              <a:t>President (August 24, 2025)</a:t>
            </a:r>
          </a:p>
          <a:p>
            <a:r>
              <a:rPr lang="en-US" dirty="0"/>
              <a:t>Mid-Semester Check-In with Chapter Coach</a:t>
            </a:r>
          </a:p>
          <a:p>
            <a:pPr lvl="2"/>
            <a:r>
              <a:rPr lang="en-US" dirty="0"/>
              <a:t>Between October 15 and November 15</a:t>
            </a:r>
          </a:p>
          <a:p>
            <a:r>
              <a:rPr lang="en-US" dirty="0"/>
              <a:t>End-of-Semester Check-In with Chapter Coach</a:t>
            </a:r>
          </a:p>
          <a:p>
            <a:pPr lvl="2"/>
            <a:r>
              <a:rPr lang="en-US" dirty="0"/>
              <a:t>Between December 15 and January 15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2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546A4-AA44-E676-CEDB-DEE9A41B3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CE48-89B8-EBC8-9274-A4F98068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Paperwork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E201-F0A1-5EBE-A256-2AEDE5A84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Member Ed Paperwork</a:t>
            </a:r>
          </a:p>
          <a:p>
            <a:r>
              <a:rPr lang="en-US" dirty="0"/>
              <a:t>Chapter Information Update (Due 9/14)</a:t>
            </a:r>
          </a:p>
          <a:p>
            <a:r>
              <a:rPr lang="en-US" dirty="0"/>
              <a:t>UConntact Roster Updates</a:t>
            </a:r>
          </a:p>
          <a:p>
            <a:pPr lvl="2"/>
            <a:r>
              <a:rPr lang="en-US" dirty="0"/>
              <a:t>Mid-Semester (after bringing in new members)</a:t>
            </a:r>
          </a:p>
          <a:p>
            <a:pPr lvl="2"/>
            <a:r>
              <a:rPr lang="en-US" dirty="0"/>
              <a:t>End of Semester (12/5)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5B6E-CF33-C832-1A67-9B8B2745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Member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15751-37E7-1922-DE7C-05A016DF3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AA7BC-7924-2DA6-608A-664360237D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Request for Intake/NME</a:t>
            </a:r>
          </a:p>
          <a:p>
            <a:pPr lvl="2"/>
            <a:r>
              <a:rPr lang="en-US" dirty="0"/>
              <a:t>DUE 2 WEEKS BEFORE START</a:t>
            </a:r>
          </a:p>
          <a:p>
            <a:r>
              <a:rPr lang="en-US" dirty="0"/>
              <a:t>New Member Report</a:t>
            </a:r>
          </a:p>
          <a:p>
            <a:pPr lvl="2"/>
            <a:r>
              <a:rPr lang="en-US" dirty="0"/>
              <a:t>DUE 2 DAYS AFTER INVITE/BID AND BEFORE EDUCATION STARTS</a:t>
            </a:r>
          </a:p>
          <a:p>
            <a:r>
              <a:rPr lang="en-US" dirty="0"/>
              <a:t>Post-Initiation Report</a:t>
            </a:r>
          </a:p>
          <a:p>
            <a:pPr lvl="2"/>
            <a:r>
              <a:rPr lang="en-US" dirty="0"/>
              <a:t>TASK APART OF NM REPORT</a:t>
            </a:r>
          </a:p>
          <a:p>
            <a:pPr lvl="2"/>
            <a:r>
              <a:rPr lang="en-US" dirty="0"/>
              <a:t>DUE WITHIN 1 WEEK OF INITIATION</a:t>
            </a:r>
          </a:p>
          <a:p>
            <a:r>
              <a:rPr lang="en-US" dirty="0"/>
              <a:t>UConntact Roster Update</a:t>
            </a:r>
          </a:p>
          <a:p>
            <a:pPr lvl="2"/>
            <a:r>
              <a:rPr lang="en-US" dirty="0"/>
              <a:t>“Associate Member” Code</a:t>
            </a:r>
          </a:p>
          <a:p>
            <a:pPr lvl="2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DB0B2-1A8B-E6FF-4B8A-1F525F996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Meetings &amp; Trainings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85D6F-B0B1-9899-AB04-4AFCEA7F09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NME Coaching</a:t>
            </a:r>
          </a:p>
          <a:p>
            <a:r>
              <a:rPr lang="en-US" dirty="0"/>
              <a:t>New Member Modules</a:t>
            </a:r>
          </a:p>
          <a:p>
            <a:pPr lvl="2"/>
            <a:r>
              <a:rPr lang="en-US" dirty="0"/>
              <a:t>Husky CT</a:t>
            </a:r>
          </a:p>
          <a:p>
            <a:pPr lvl="2"/>
            <a:r>
              <a:rPr lang="en-US" dirty="0"/>
              <a:t>DUE WITHIN 10 DAYS OF EDUCATION STARTING (FINAL DEADLINE 11/23)</a:t>
            </a:r>
          </a:p>
          <a:p>
            <a:r>
              <a:rPr lang="en-US" dirty="0"/>
              <a:t>New Member Social </a:t>
            </a:r>
          </a:p>
          <a:p>
            <a:pPr lvl="2"/>
            <a:r>
              <a:rPr lang="en-US" dirty="0"/>
              <a:t>DECEMBER 4</a:t>
            </a:r>
          </a:p>
          <a:p>
            <a:pPr lvl="2"/>
            <a:r>
              <a:rPr lang="en-US" dirty="0"/>
              <a:t>ENCOURAGED, NOT REQUIRED</a:t>
            </a:r>
          </a:p>
        </p:txBody>
      </p:sp>
    </p:spTree>
    <p:extLst>
      <p:ext uri="{BB962C8B-B14F-4D97-AF65-F5344CB8AC3E}">
        <p14:creationId xmlns:p14="http://schemas.microsoft.com/office/powerpoint/2010/main" val="155757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01EF5-B54C-A14E-7EDB-0D512A038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15D6C-6DCB-D4E9-C007-F2B78022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9BB7-AA1D-DD09-E5D3-5353372CF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68642"/>
            <a:ext cx="9872871" cy="43273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Anti-Hazing Agreement – Due 9/30/25</a:t>
            </a:r>
          </a:p>
          <a:p>
            <a:pPr lvl="2"/>
            <a:r>
              <a:rPr lang="en-US" dirty="0"/>
              <a:t>All Active Members</a:t>
            </a:r>
          </a:p>
          <a:p>
            <a:r>
              <a:rPr lang="en-US" dirty="0"/>
              <a:t>NHPW Speaker – 9/25/25 6pm &amp; 8pm</a:t>
            </a:r>
          </a:p>
          <a:p>
            <a:pPr lvl="2"/>
            <a:r>
              <a:rPr lang="en-US" dirty="0"/>
              <a:t>All Second Year Members (initiated Fall 2024 or Spring 2025)</a:t>
            </a:r>
          </a:p>
          <a:p>
            <a:r>
              <a:rPr lang="en-US" dirty="0"/>
              <a:t>SOLID Hazing, Harassment Training – Due 9/30/25</a:t>
            </a:r>
          </a:p>
          <a:p>
            <a:pPr lvl="2"/>
            <a:r>
              <a:rPr lang="en-US" dirty="0"/>
              <a:t>On SOLID’s Husky CT</a:t>
            </a:r>
          </a:p>
          <a:p>
            <a:pPr lvl="2"/>
            <a:r>
              <a:rPr lang="en-US" dirty="0"/>
              <a:t>All Third Year Members (initiated Fall 2023 or Spring 2024)</a:t>
            </a:r>
          </a:p>
          <a:p>
            <a:r>
              <a:rPr lang="en-US" dirty="0"/>
              <a:t>Leaving a Legacy – Due 9/30/25</a:t>
            </a:r>
          </a:p>
          <a:p>
            <a:pPr lvl="2"/>
            <a:r>
              <a:rPr lang="en-US" dirty="0"/>
              <a:t>On CFSD Website</a:t>
            </a:r>
          </a:p>
          <a:p>
            <a:pPr lvl="2"/>
            <a:r>
              <a:rPr lang="en-US" dirty="0"/>
              <a:t>All Fourth Year + Members (initiated Fall 2022, Spring 2023, or earlier)</a:t>
            </a:r>
          </a:p>
          <a:p>
            <a:r>
              <a:rPr lang="en-US" dirty="0"/>
              <a:t>New Member Modules – Final Deadline 11/23/25</a:t>
            </a:r>
          </a:p>
          <a:p>
            <a:pPr lvl="2"/>
            <a:r>
              <a:rPr lang="en-US" dirty="0"/>
              <a:t>Anyone who joins in Fall 2025</a:t>
            </a:r>
          </a:p>
          <a:p>
            <a:pPr lvl="2"/>
            <a:r>
              <a:rPr lang="en-US" dirty="0"/>
              <a:t>Through Husky CT</a:t>
            </a:r>
          </a:p>
          <a:p>
            <a:pPr lvl="2"/>
            <a:r>
              <a:rPr lang="en-US" dirty="0"/>
              <a:t>DUE WITHIN 10 DAYS OF EDUCATION STARTING</a:t>
            </a:r>
          </a:p>
        </p:txBody>
      </p:sp>
    </p:spTree>
    <p:extLst>
      <p:ext uri="{BB962C8B-B14F-4D97-AF65-F5344CB8AC3E}">
        <p14:creationId xmlns:p14="http://schemas.microsoft.com/office/powerpoint/2010/main" val="37074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2694-193C-3D63-AD95-0247A49C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B9A28-7301-1651-C95E-FFF016DCC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Greek Life EOE Pages</a:t>
            </a:r>
          </a:p>
          <a:p>
            <a:pPr lvl="1"/>
            <a:r>
              <a:rPr lang="en-US" dirty="0"/>
              <a:t>Dates &amp; Deadlines</a:t>
            </a:r>
          </a:p>
          <a:p>
            <a:pPr lvl="1"/>
            <a:r>
              <a:rPr lang="en-US" dirty="0"/>
              <a:t>Overview – Educational Programs Specifics</a:t>
            </a:r>
          </a:p>
          <a:p>
            <a:pPr lvl="1"/>
            <a:r>
              <a:rPr lang="en-US" dirty="0"/>
              <a:t>Forms/Reports</a:t>
            </a:r>
          </a:p>
          <a:p>
            <a:pPr lvl="1"/>
            <a:r>
              <a:rPr lang="en-US" dirty="0"/>
              <a:t>Appeal Process</a:t>
            </a:r>
          </a:p>
          <a:p>
            <a:r>
              <a:rPr lang="en-US" dirty="0"/>
              <a:t>Tracking – SharePoint (individual</a:t>
            </a:r>
            <a:r>
              <a:rPr lang="en-US"/>
              <a:t>, chapters</a:t>
            </a:r>
            <a:r>
              <a:rPr lang="en-US" dirty="0"/>
              <a:t>, adding access)</a:t>
            </a:r>
          </a:p>
          <a:p>
            <a:r>
              <a:rPr lang="en-US" dirty="0"/>
              <a:t>Reporting – UConn Kuali Build</a:t>
            </a:r>
          </a:p>
          <a:p>
            <a:pPr lvl="1"/>
            <a:r>
              <a:rPr lang="en-US" dirty="0"/>
              <a:t>Forms – Sent Back (5 DAYS!)/Approval/Workflow, Action Center, Documents, Favoriting Apps</a:t>
            </a:r>
          </a:p>
          <a:p>
            <a:r>
              <a:rPr lang="en-US" dirty="0"/>
              <a:t>UConntact – Roster Updates &amp; Coding, Community Service Hours</a:t>
            </a:r>
          </a:p>
          <a:p>
            <a:r>
              <a:rPr lang="en-US" dirty="0"/>
              <a:t>SOLID – Trainings (including how to self-enroll), Tracking (pay attention to dates)</a:t>
            </a:r>
          </a:p>
          <a:p>
            <a:r>
              <a:rPr lang="en-US" dirty="0"/>
              <a:t>Husky CT – NMs &amp; SOLID</a:t>
            </a:r>
          </a:p>
          <a:p>
            <a:r>
              <a:rPr lang="en-US" dirty="0"/>
              <a:t>Community Calendar – Registering Philanthropy Events</a:t>
            </a:r>
          </a:p>
        </p:txBody>
      </p:sp>
    </p:spTree>
    <p:extLst>
      <p:ext uri="{BB962C8B-B14F-4D97-AF65-F5344CB8AC3E}">
        <p14:creationId xmlns:p14="http://schemas.microsoft.com/office/powerpoint/2010/main" val="131733512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4136c0-7c27-4378-bc59-5e31d22b10cd" xsi:nil="true"/>
    <lcf76f155ced4ddcb4097134ff3c332f xmlns="098fecca-fcbc-4ef5-b0bf-ffa5f56e9cc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156662AB5A241AFE408E41907858B" ma:contentTypeVersion="14" ma:contentTypeDescription="Create a new document." ma:contentTypeScope="" ma:versionID="3de1595b6d32ca6707685a75c7268dbf">
  <xsd:schema xmlns:xsd="http://www.w3.org/2001/XMLSchema" xmlns:xs="http://www.w3.org/2001/XMLSchema" xmlns:p="http://schemas.microsoft.com/office/2006/metadata/properties" xmlns:ns2="098fecca-fcbc-4ef5-b0bf-ffa5f56e9cce" xmlns:ns3="bd4136c0-7c27-4378-bc59-5e31d22b10cd" targetNamespace="http://schemas.microsoft.com/office/2006/metadata/properties" ma:root="true" ma:fieldsID="ea516577a9526135fd126391169bc5fc" ns2:_="" ns3:_="">
    <xsd:import namespace="098fecca-fcbc-4ef5-b0bf-ffa5f56e9cce"/>
    <xsd:import namespace="bd4136c0-7c27-4378-bc59-5e31d22b1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fecca-fcbc-4ef5-b0bf-ffa5f56e9c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136c0-7c27-4378-bc59-5e31d22b10c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5a90d4-3c00-48eb-b141-e60fe74fbe50}" ma:internalName="TaxCatchAll" ma:showField="CatchAllData" ma:web="bd4136c0-7c27-4378-bc59-5e31d22b1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6CA70E-ED75-4FF0-A862-8EF12B737755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a55a6831-82d5-42ee-b05b-2145e99a60c8"/>
    <ds:schemaRef ds:uri="86f9d1bc-7f43-40c7-ae70-2dfe0d8916dc"/>
    <ds:schemaRef ds:uri="bd4136c0-7c27-4378-bc59-5e31d22b10cd"/>
    <ds:schemaRef ds:uri="098fecca-fcbc-4ef5-b0bf-ffa5f56e9cce"/>
  </ds:schemaRefs>
</ds:datastoreItem>
</file>

<file path=customXml/itemProps2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094224-B283-4FEB-8EF2-9A34635B8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8fecca-fcbc-4ef5-b0bf-ffa5f56e9cce"/>
    <ds:schemaRef ds:uri="bd4136c0-7c27-4378-bc59-5e31d22b1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does, teacher does</Template>
  <TotalTime>564</TotalTime>
  <Words>497</Words>
  <Application>Microsoft Office PowerPoint</Application>
  <PresentationFormat>Widescreen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Calibri</vt:lpstr>
      <vt:lpstr>Corbel</vt:lpstr>
      <vt:lpstr>Rockwell</vt:lpstr>
      <vt:lpstr>Tahoma</vt:lpstr>
      <vt:lpstr>Basis</vt:lpstr>
      <vt:lpstr>Expectations of excellence</vt:lpstr>
      <vt:lpstr>Coaches</vt:lpstr>
      <vt:lpstr>What is eoe?</vt:lpstr>
      <vt:lpstr>Training Requirements</vt:lpstr>
      <vt:lpstr>Meeting Requirements</vt:lpstr>
      <vt:lpstr>Paperwork Requirements</vt:lpstr>
      <vt:lpstr>New Member Education</vt:lpstr>
      <vt:lpstr>Educational Requirements</vt:lpstr>
      <vt:lpstr>Website</vt:lpstr>
      <vt:lpstr>Attendance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Expectations of excellence</dc:title>
  <dc:creator>Christman, Ashley</dc:creator>
  <cp:lastModifiedBy>Kirk-Christman, Ashley</cp:lastModifiedBy>
  <cp:revision>6</cp:revision>
  <dcterms:created xsi:type="dcterms:W3CDTF">2023-08-20T17:02:42Z</dcterms:created>
  <dcterms:modified xsi:type="dcterms:W3CDTF">2025-08-19T22:34:57Z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0x010100124156662AB5A241AFE408E41907858B</vt:lpwstr>
  </property>
  <property fmtid="{D5CDD505-2E9C-101B-9397-08002B2CF9AE}" pid="3" name="Order">
    <vt:r8>3400</vt:r8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